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73" r:id="rId23"/>
    <p:sldId id="261" r:id="rId24"/>
    <p:sldId id="26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4" dt="2023-05-29T21:40:34.36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5-29T22:08:41.806" v="1323" actId="1076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ord">
        <pc:chgData name="Luka Timmermans" userId="4364fd2f-d475-40f9-8f47-058a32a73bfe" providerId="ADAL" clId="{159DA90F-DD34-45EF-96B3-FC6778599D65}" dt="2023-05-21T23:50:27.156" v="878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8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5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780</Words>
  <Application>Microsoft Office PowerPoint</Application>
  <PresentationFormat>On-screen Show (16:9)</PresentationFormat>
  <Paragraphs>106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2 (Trello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2023-05-29T22:08:48Z</dcterms:modified>
</cp:coreProperties>
</file>